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5" r:id="rId2"/>
    <p:sldId id="292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77" r:id="rId13"/>
    <p:sldId id="290" r:id="rId14"/>
    <p:sldId id="291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1732"/>
    <a:srgbClr val="94C893"/>
    <a:srgbClr val="000000"/>
    <a:srgbClr val="8E1731"/>
    <a:srgbClr val="D8E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/>
    <p:restoredTop sz="87761"/>
  </p:normalViewPr>
  <p:slideViewPr>
    <p:cSldViewPr snapToGrid="0" snapToObjects="1">
      <p:cViewPr varScale="1">
        <p:scale>
          <a:sx n="132" d="100"/>
          <a:sy n="132" d="100"/>
        </p:scale>
        <p:origin x="2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AABE9-5C0E-C54E-9408-37F841791B01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1DCD6-ED27-504B-9997-5FBA8550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6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1DCD6-ED27-504B-9997-5FBA85504E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1DCD6-ED27-504B-9997-5FBA85504E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D8DCE4-D4F7-854A-B801-F15592AD8B78}"/>
              </a:ext>
            </a:extLst>
          </p:cNvPr>
          <p:cNvSpPr/>
          <p:nvPr userDrawn="1"/>
        </p:nvSpPr>
        <p:spPr>
          <a:xfrm>
            <a:off x="1" y="0"/>
            <a:ext cx="12192000" cy="4824408"/>
          </a:xfrm>
          <a:prstGeom prst="rect">
            <a:avLst/>
          </a:prstGeom>
          <a:solidFill>
            <a:srgbClr val="8E1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6D5C46-8606-6741-A626-70DBEDBBF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873" y="-674190"/>
            <a:ext cx="1218994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8C47BE-2160-CF40-A89F-A2AB215A4F2F}"/>
              </a:ext>
            </a:extLst>
          </p:cNvPr>
          <p:cNvSpPr/>
          <p:nvPr userDrawn="1"/>
        </p:nvSpPr>
        <p:spPr>
          <a:xfrm>
            <a:off x="0" y="4865287"/>
            <a:ext cx="12192000" cy="102497"/>
          </a:xfrm>
          <a:prstGeom prst="rect">
            <a:avLst/>
          </a:prstGeom>
          <a:solidFill>
            <a:srgbClr val="8E1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7EA93-6938-7F41-8A81-60D79FEE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0333" y="5102485"/>
            <a:ext cx="1235529" cy="61879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E173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CE888A2-E09A-084A-8D26-A0930C081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4074" y="5666797"/>
            <a:ext cx="2868045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Sub Head Title</a:t>
            </a:r>
          </a:p>
        </p:txBody>
      </p:sp>
    </p:spTree>
    <p:extLst>
      <p:ext uri="{BB962C8B-B14F-4D97-AF65-F5344CB8AC3E}">
        <p14:creationId xmlns:p14="http://schemas.microsoft.com/office/powerpoint/2010/main" val="269110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A1E63992-3678-4440-AC42-4DA11D3FBD4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159800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buClr>
                <a:srgbClr val="8E1731"/>
              </a:buClr>
              <a:buFont typeface="Wingdings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60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6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3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32">
            <a:extLst>
              <a:ext uri="{FF2B5EF4-FFF2-40B4-BE49-F238E27FC236}">
                <a16:creationId xmlns:a16="http://schemas.microsoft.com/office/drawing/2014/main" id="{99EAABD5-A2BE-4C45-ADAD-C05B74CA4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AAB0CA-5B98-4C42-98D9-2D3A354B3B9D}"/>
              </a:ext>
            </a:extLst>
          </p:cNvPr>
          <p:cNvGrpSpPr/>
          <p:nvPr userDrawn="1"/>
        </p:nvGrpSpPr>
        <p:grpSpPr>
          <a:xfrm>
            <a:off x="11235229" y="643095"/>
            <a:ext cx="956771" cy="570834"/>
            <a:chOff x="11235229" y="643095"/>
            <a:chExt cx="956771" cy="5708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914A7B-A442-5043-BB9D-3CD963C42E3F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16" name="Round Diagonal Corner Rectangle 15">
                <a:extLst>
                  <a:ext uri="{FF2B5EF4-FFF2-40B4-BE49-F238E27FC236}">
                    <a16:creationId xmlns:a16="http://schemas.microsoft.com/office/drawing/2014/main" id="{BA6BC723-8099-ED43-B0F0-E4FC981BD51C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ound Diagonal Corner Rectangle 16">
                <a:extLst>
                  <a:ext uri="{FF2B5EF4-FFF2-40B4-BE49-F238E27FC236}">
                    <a16:creationId xmlns:a16="http://schemas.microsoft.com/office/drawing/2014/main" id="{2EC75C5A-889A-F444-B654-D78203924767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Diagonal Corner Rectangle 17">
                <a:extLst>
                  <a:ext uri="{FF2B5EF4-FFF2-40B4-BE49-F238E27FC236}">
                    <a16:creationId xmlns:a16="http://schemas.microsoft.com/office/drawing/2014/main" id="{4FA9DE38-4414-DE47-B178-AFBA0370262E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7010-42CD-0046-98BE-A98FAE62D111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52FBCA-23ED-0D49-9E03-E3C66D176FDC}"/>
              </a:ext>
            </a:extLst>
          </p:cNvPr>
          <p:cNvGrpSpPr/>
          <p:nvPr userDrawn="1"/>
        </p:nvGrpSpPr>
        <p:grpSpPr>
          <a:xfrm>
            <a:off x="0" y="643095"/>
            <a:ext cx="956771" cy="570834"/>
            <a:chOff x="11235229" y="643095"/>
            <a:chExt cx="956771" cy="5708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47BDCB-8841-4E47-9085-58397A220DC0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2" name="Round Diagonal Corner Rectangle 21">
                <a:extLst>
                  <a:ext uri="{FF2B5EF4-FFF2-40B4-BE49-F238E27FC236}">
                    <a16:creationId xmlns:a16="http://schemas.microsoft.com/office/drawing/2014/main" id="{29CAAB8B-26C9-C943-A950-BA9E40F83300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0A3250A1-1D86-2F46-92D6-881AE7D93D9E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 Diagonal Corner Rectangle 23">
                <a:extLst>
                  <a:ext uri="{FF2B5EF4-FFF2-40B4-BE49-F238E27FC236}">
                    <a16:creationId xmlns:a16="http://schemas.microsoft.com/office/drawing/2014/main" id="{1D819073-1129-0C46-8830-CAC821999C0D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D7932E-CA18-CA46-8A0A-DD42D6C2C29C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25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ertical Title 1">
            <a:extLst>
              <a:ext uri="{FF2B5EF4-FFF2-40B4-BE49-F238E27FC236}">
                <a16:creationId xmlns:a16="http://schemas.microsoft.com/office/drawing/2014/main" id="{4945D1F3-6DA7-944D-8F98-EBE1BD9F891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9"/>
            <a:ext cx="2743200" cy="5470963"/>
          </a:xfrm>
          <a:prstGeom prst="rect">
            <a:avLst/>
          </a:prstGeom>
        </p:spPr>
        <p:txBody>
          <a:bodyPr vert="eaVert" anchor="ctr"/>
          <a:lstStyle>
            <a:lvl1pPr algn="ctr">
              <a:defRPr sz="3600" b="1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6" name="Vertical Text Placeholder 2">
            <a:extLst>
              <a:ext uri="{FF2B5EF4-FFF2-40B4-BE49-F238E27FC236}">
                <a16:creationId xmlns:a16="http://schemas.microsoft.com/office/drawing/2014/main" id="{60726F8C-00A6-2849-B537-77354CFD139E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488272" y="274639"/>
            <a:ext cx="8147728" cy="5479840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buClr>
                <a:srgbClr val="8E1731"/>
              </a:buClr>
              <a:buFont typeface="Wingdings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60000"/>
              <a:buFont typeface="Courier New" panose="02070309020205020404" pitchFamily="49" charset="0"/>
              <a:buChar char="o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60000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35000"/>
              <a:buFont typeface="Courier New" panose="02070309020205020404" pitchFamily="49" charset="0"/>
              <a:buChar char="o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0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8F5E46-07F9-DB42-81C2-3FECCFDD7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32">
            <a:extLst>
              <a:ext uri="{FF2B5EF4-FFF2-40B4-BE49-F238E27FC236}">
                <a16:creationId xmlns:a16="http://schemas.microsoft.com/office/drawing/2014/main" id="{C3003C1E-896F-1648-9F73-CBBDC3A58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F3EB3-EF9B-A440-9832-A1BB2ADC4904}"/>
              </a:ext>
            </a:extLst>
          </p:cNvPr>
          <p:cNvGrpSpPr/>
          <p:nvPr userDrawn="1"/>
        </p:nvGrpSpPr>
        <p:grpSpPr>
          <a:xfrm>
            <a:off x="11235229" y="643095"/>
            <a:ext cx="956771" cy="570834"/>
            <a:chOff x="11235229" y="643095"/>
            <a:chExt cx="956771" cy="5708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161901-976D-5E4C-8EDD-A69224CE8BAC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13" name="Round Diagonal Corner Rectangle 12">
                <a:extLst>
                  <a:ext uri="{FF2B5EF4-FFF2-40B4-BE49-F238E27FC236}">
                    <a16:creationId xmlns:a16="http://schemas.microsoft.com/office/drawing/2014/main" id="{9DA2D972-B16A-7C49-A334-68657373855B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ound Diagonal Corner Rectangle 13">
                <a:extLst>
                  <a:ext uri="{FF2B5EF4-FFF2-40B4-BE49-F238E27FC236}">
                    <a16:creationId xmlns:a16="http://schemas.microsoft.com/office/drawing/2014/main" id="{7D9F0ADE-2ADC-2E48-86F9-42C5D3BC2189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 Diagonal Corner Rectangle 14">
                <a:extLst>
                  <a:ext uri="{FF2B5EF4-FFF2-40B4-BE49-F238E27FC236}">
                    <a16:creationId xmlns:a16="http://schemas.microsoft.com/office/drawing/2014/main" id="{4F2BBAC9-ABFA-EB41-91B3-1B1A520842A1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EFAD7B-FD4C-3A47-A7A1-A848B53351D9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F07A1-4BD8-6244-B400-B5B1F5A8EF9E}"/>
              </a:ext>
            </a:extLst>
          </p:cNvPr>
          <p:cNvGrpSpPr/>
          <p:nvPr userDrawn="1"/>
        </p:nvGrpSpPr>
        <p:grpSpPr>
          <a:xfrm>
            <a:off x="0" y="643095"/>
            <a:ext cx="956771" cy="570834"/>
            <a:chOff x="11235229" y="643095"/>
            <a:chExt cx="956771" cy="57083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724DBB-0E25-8A46-800A-863F2CBCC4B5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1" name="Round Diagonal Corner Rectangle 20">
                <a:extLst>
                  <a:ext uri="{FF2B5EF4-FFF2-40B4-BE49-F238E27FC236}">
                    <a16:creationId xmlns:a16="http://schemas.microsoft.com/office/drawing/2014/main" id="{DBC9A81C-D9DC-734D-A2CC-C86D085044D9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 Diagonal Corner Rectangle 21">
                <a:extLst>
                  <a:ext uri="{FF2B5EF4-FFF2-40B4-BE49-F238E27FC236}">
                    <a16:creationId xmlns:a16="http://schemas.microsoft.com/office/drawing/2014/main" id="{4FC26E3F-79CA-2948-A5E2-D0D339A1D5C8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FE95BC62-B0BA-0644-9423-E377CE796AD6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F62647-526E-844D-872A-10B47AD363C7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56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337E16B-11F9-6546-B5F6-70BABE1AB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84" y="4406911"/>
            <a:ext cx="10363200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F90AA-DA2A-5C43-BA38-54DFC74F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75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43EEB6-89B0-834D-BF97-E4A9B625C9D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64062" y="1600201"/>
            <a:ext cx="538480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SzPct val="60000"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SzPct val="60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53049F9-4598-FF4D-BA84-F66C4EB7B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600201"/>
            <a:ext cx="5334000" cy="4123702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SzPct val="60000"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SzPct val="60000"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tle 32">
            <a:extLst>
              <a:ext uri="{FF2B5EF4-FFF2-40B4-BE49-F238E27FC236}">
                <a16:creationId xmlns:a16="http://schemas.microsoft.com/office/drawing/2014/main" id="{60E634AB-BC03-6447-9FC7-2ED4A3CC4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B24D15-87C4-4746-A2B4-54C0E01F47EF}"/>
              </a:ext>
            </a:extLst>
          </p:cNvPr>
          <p:cNvGrpSpPr/>
          <p:nvPr userDrawn="1"/>
        </p:nvGrpSpPr>
        <p:grpSpPr>
          <a:xfrm>
            <a:off x="11235229" y="643095"/>
            <a:ext cx="956771" cy="570834"/>
            <a:chOff x="11235229" y="643095"/>
            <a:chExt cx="956771" cy="5708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A57BC3-457D-6047-BA50-517265ADABE1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17" name="Round Diagonal Corner Rectangle 16">
                <a:extLst>
                  <a:ext uri="{FF2B5EF4-FFF2-40B4-BE49-F238E27FC236}">
                    <a16:creationId xmlns:a16="http://schemas.microsoft.com/office/drawing/2014/main" id="{B6053FB0-9E38-1547-8128-C747FA173625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 Diagonal Corner Rectangle 19">
                <a:extLst>
                  <a:ext uri="{FF2B5EF4-FFF2-40B4-BE49-F238E27FC236}">
                    <a16:creationId xmlns:a16="http://schemas.microsoft.com/office/drawing/2014/main" id="{E9AAD96A-8E3A-1948-9A4E-5DD957FEFD25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 Diagonal Corner Rectangle 20">
                <a:extLst>
                  <a:ext uri="{FF2B5EF4-FFF2-40B4-BE49-F238E27FC236}">
                    <a16:creationId xmlns:a16="http://schemas.microsoft.com/office/drawing/2014/main" id="{5AF33F87-5ECD-F944-9EBF-85F6631ED657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56A71B-D49B-144E-9313-8AE3BBB5C292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032AEF-8BBB-6D40-B2D4-EB9FFFF5B2EC}"/>
              </a:ext>
            </a:extLst>
          </p:cNvPr>
          <p:cNvGrpSpPr/>
          <p:nvPr userDrawn="1"/>
        </p:nvGrpSpPr>
        <p:grpSpPr>
          <a:xfrm>
            <a:off x="0" y="643095"/>
            <a:ext cx="956771" cy="570834"/>
            <a:chOff x="11235229" y="643095"/>
            <a:chExt cx="956771" cy="5708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6CE490-125F-9048-813F-178BE8E179F3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5" name="Round Diagonal Corner Rectangle 24">
                <a:extLst>
                  <a:ext uri="{FF2B5EF4-FFF2-40B4-BE49-F238E27FC236}">
                    <a16:creationId xmlns:a16="http://schemas.microsoft.com/office/drawing/2014/main" id="{5ED419BB-9B74-7941-AC6A-ADF425BE35B4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ound Diagonal Corner Rectangle 25">
                <a:extLst>
                  <a:ext uri="{FF2B5EF4-FFF2-40B4-BE49-F238E27FC236}">
                    <a16:creationId xmlns:a16="http://schemas.microsoft.com/office/drawing/2014/main" id="{1454FFEE-4148-5E4D-8D6D-848E2081CF8A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 Diagonal Corner Rectangle 26">
                <a:extLst>
                  <a:ext uri="{FF2B5EF4-FFF2-40B4-BE49-F238E27FC236}">
                    <a16:creationId xmlns:a16="http://schemas.microsoft.com/office/drawing/2014/main" id="{B18CE487-85A5-9040-BF6D-01DC3956A7ED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0E96D9-FF2B-F846-A6EA-3CE4CBC40D1F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587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395DC-C0AE-DF49-85D2-A28C7C41E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4BF3C8-8610-584B-AAA9-8893AB7D0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E64896E-2AF1-F448-92A3-853AE07FEBF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2208741"/>
            <a:ext cx="5386917" cy="3549028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SzPct val="60000"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517C657-E305-2D43-978C-537FCD037E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94436" y="2208741"/>
            <a:ext cx="5387971" cy="3549028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SzPct val="60000"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32">
            <a:extLst>
              <a:ext uri="{FF2B5EF4-FFF2-40B4-BE49-F238E27FC236}">
                <a16:creationId xmlns:a16="http://schemas.microsoft.com/office/drawing/2014/main" id="{53E3DB66-25D7-BD44-A1C3-6B8C17D6C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ECD406-DFBA-3B4F-A57D-4325A2177EBC}"/>
              </a:ext>
            </a:extLst>
          </p:cNvPr>
          <p:cNvGrpSpPr/>
          <p:nvPr userDrawn="1"/>
        </p:nvGrpSpPr>
        <p:grpSpPr>
          <a:xfrm>
            <a:off x="11235229" y="643095"/>
            <a:ext cx="956771" cy="570834"/>
            <a:chOff x="11235229" y="643095"/>
            <a:chExt cx="956771" cy="5708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E752EA-FA99-7A43-8CA4-7519B5BA8AF9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1" name="Round Diagonal Corner Rectangle 20">
                <a:extLst>
                  <a:ext uri="{FF2B5EF4-FFF2-40B4-BE49-F238E27FC236}">
                    <a16:creationId xmlns:a16="http://schemas.microsoft.com/office/drawing/2014/main" id="{64B5EE01-A6E7-954A-A8D2-4A3868953FF6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 Diagonal Corner Rectangle 21">
                <a:extLst>
                  <a:ext uri="{FF2B5EF4-FFF2-40B4-BE49-F238E27FC236}">
                    <a16:creationId xmlns:a16="http://schemas.microsoft.com/office/drawing/2014/main" id="{FE2900F7-DA15-0C4F-A1BA-701C0D6C3080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75019066-163A-A144-8BB3-440C4A1358E6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D5E1B4-53C2-3648-96FC-F49194602B9A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B7E670-8956-D047-9700-DB410D2390DF}"/>
              </a:ext>
            </a:extLst>
          </p:cNvPr>
          <p:cNvGrpSpPr/>
          <p:nvPr userDrawn="1"/>
        </p:nvGrpSpPr>
        <p:grpSpPr>
          <a:xfrm>
            <a:off x="0" y="643095"/>
            <a:ext cx="956771" cy="570834"/>
            <a:chOff x="11235229" y="643095"/>
            <a:chExt cx="956771" cy="5708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0150FD8-811E-DE46-9EC2-056855D972D6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7" name="Round Diagonal Corner Rectangle 26">
                <a:extLst>
                  <a:ext uri="{FF2B5EF4-FFF2-40B4-BE49-F238E27FC236}">
                    <a16:creationId xmlns:a16="http://schemas.microsoft.com/office/drawing/2014/main" id="{E8A80DCB-24D5-2945-8728-51AECA9F9C6E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ound Diagonal Corner Rectangle 27">
                <a:extLst>
                  <a:ext uri="{FF2B5EF4-FFF2-40B4-BE49-F238E27FC236}">
                    <a16:creationId xmlns:a16="http://schemas.microsoft.com/office/drawing/2014/main" id="{AC5A86DD-33DC-234F-9E39-963FEA3290ED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 Diagonal Corner Rectangle 28">
                <a:extLst>
                  <a:ext uri="{FF2B5EF4-FFF2-40B4-BE49-F238E27FC236}">
                    <a16:creationId xmlns:a16="http://schemas.microsoft.com/office/drawing/2014/main" id="{23006AD9-A904-FD44-A40F-739D0064373B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08B6D6-287E-9E4B-B1BC-FC1846C18C79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87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2">
            <a:extLst>
              <a:ext uri="{FF2B5EF4-FFF2-40B4-BE49-F238E27FC236}">
                <a16:creationId xmlns:a16="http://schemas.microsoft.com/office/drawing/2014/main" id="{0089BF0D-90E8-0644-B68A-54651CFF1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2EBB74-7ECC-4E4B-AB18-0D9009247AF5}"/>
              </a:ext>
            </a:extLst>
          </p:cNvPr>
          <p:cNvGrpSpPr/>
          <p:nvPr userDrawn="1"/>
        </p:nvGrpSpPr>
        <p:grpSpPr>
          <a:xfrm>
            <a:off x="11235229" y="643095"/>
            <a:ext cx="956771" cy="570834"/>
            <a:chOff x="11235229" y="643095"/>
            <a:chExt cx="956771" cy="57083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C13478-BE83-CD40-9562-215DC6CC1173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15" name="Round Diagonal Corner Rectangle 14">
                <a:extLst>
                  <a:ext uri="{FF2B5EF4-FFF2-40B4-BE49-F238E27FC236}">
                    <a16:creationId xmlns:a16="http://schemas.microsoft.com/office/drawing/2014/main" id="{0E22A286-31C7-C644-A4E9-55205188B25E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 Diagonal Corner Rectangle 15">
                <a:extLst>
                  <a:ext uri="{FF2B5EF4-FFF2-40B4-BE49-F238E27FC236}">
                    <a16:creationId xmlns:a16="http://schemas.microsoft.com/office/drawing/2014/main" id="{5D4AD4DD-DAA2-1A41-A966-26324061CA85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>
                <a:extLst>
                  <a:ext uri="{FF2B5EF4-FFF2-40B4-BE49-F238E27FC236}">
                    <a16:creationId xmlns:a16="http://schemas.microsoft.com/office/drawing/2014/main" id="{EFA87F12-CCE3-E140-B8AD-A2ABA7036ED0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3D35C4-1A47-944F-B41F-DABB6E25D42A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B21ED-3EC1-4B43-9254-8B3887A4344D}"/>
              </a:ext>
            </a:extLst>
          </p:cNvPr>
          <p:cNvGrpSpPr/>
          <p:nvPr userDrawn="1"/>
        </p:nvGrpSpPr>
        <p:grpSpPr>
          <a:xfrm>
            <a:off x="0" y="651345"/>
            <a:ext cx="956771" cy="570834"/>
            <a:chOff x="11235229" y="643095"/>
            <a:chExt cx="956771" cy="57083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AB4B1A-EF07-774F-A85F-CBBA5F43E2A7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1" name="Round Diagonal Corner Rectangle 20">
                <a:extLst>
                  <a:ext uri="{FF2B5EF4-FFF2-40B4-BE49-F238E27FC236}">
                    <a16:creationId xmlns:a16="http://schemas.microsoft.com/office/drawing/2014/main" id="{DF5CF3FE-6C97-6045-9AA9-65DD11DE96B7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 Diagonal Corner Rectangle 21">
                <a:extLst>
                  <a:ext uri="{FF2B5EF4-FFF2-40B4-BE49-F238E27FC236}">
                    <a16:creationId xmlns:a16="http://schemas.microsoft.com/office/drawing/2014/main" id="{D6B96F73-A486-DE4B-B698-1D885CF567ED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E61192A4-05B1-C349-8939-F3AE373B649D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BF3DCA-FE0A-F646-B5C3-4AA0EA54AC40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157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3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1B840E-5053-784E-BB17-EDE2DA1F4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589037"/>
            <a:ext cx="4526400" cy="41349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22A3B6-DB20-8945-AFE9-192B72B02B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51170" y="648170"/>
            <a:ext cx="6360000" cy="5115691"/>
          </a:xfrm>
          <a:prstGeom prst="rect">
            <a:avLst/>
          </a:prstGeom>
        </p:spPr>
        <p:txBody>
          <a:bodyPr>
            <a:normAutofit/>
          </a:bodyPr>
          <a:lstStyle>
            <a:lvl1pPr marL="257162" indent="-257162">
              <a:buClr>
                <a:srgbClr val="8E1731"/>
              </a:buClr>
              <a:buFont typeface="Wingdings" panose="05000000000000000000" pitchFamily="2" charset="2"/>
              <a:buChar char="§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85" indent="-214303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8" indent="-171442">
              <a:buClrTx/>
              <a:buFont typeface="Courier New" panose="02070309020205020404" pitchFamily="49" charset="0"/>
              <a:buChar char="o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1" indent="-171442">
              <a:buClrTx/>
              <a:buFont typeface="Arial" panose="020B0604020202020204" pitchFamily="34" charset="0"/>
              <a:buChar char="•"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3" indent="-171442">
              <a:buClrTx/>
              <a:buSzPct val="35000"/>
              <a:buFont typeface="Courier New" panose="02070309020205020404" pitchFamily="49" charset="0"/>
              <a:buChar char="o"/>
              <a:defRPr lang="en-US" sz="32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32">
            <a:extLst>
              <a:ext uri="{FF2B5EF4-FFF2-40B4-BE49-F238E27FC236}">
                <a16:creationId xmlns:a16="http://schemas.microsoft.com/office/drawing/2014/main" id="{E11F9DAF-F188-BB47-A163-E562D104D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708" y="675829"/>
            <a:ext cx="3965741" cy="50028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pPr algn="l"/>
            <a:r>
              <a:rPr lang="en-US" sz="44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CF574B-C933-E841-AF5B-311045DB39BE}"/>
              </a:ext>
            </a:extLst>
          </p:cNvPr>
          <p:cNvGrpSpPr/>
          <p:nvPr userDrawn="1"/>
        </p:nvGrpSpPr>
        <p:grpSpPr>
          <a:xfrm>
            <a:off x="0" y="643095"/>
            <a:ext cx="956771" cy="570834"/>
            <a:chOff x="11235229" y="643095"/>
            <a:chExt cx="956771" cy="57083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7C562C-E9FF-804F-AC2C-5E42FBFCFDEE}"/>
                </a:ext>
              </a:extLst>
            </p:cNvPr>
            <p:cNvGrpSpPr/>
            <p:nvPr userDrawn="1"/>
          </p:nvGrpSpPr>
          <p:grpSpPr>
            <a:xfrm rot="10800000">
              <a:off x="11235229" y="643095"/>
              <a:ext cx="956771" cy="570834"/>
              <a:chOff x="7996162" y="1212507"/>
              <a:chExt cx="956771" cy="570834"/>
            </a:xfrm>
          </p:grpSpPr>
          <p:sp>
            <p:nvSpPr>
              <p:cNvPr id="21" name="Round Diagonal Corner Rectangle 20">
                <a:extLst>
                  <a:ext uri="{FF2B5EF4-FFF2-40B4-BE49-F238E27FC236}">
                    <a16:creationId xmlns:a16="http://schemas.microsoft.com/office/drawing/2014/main" id="{DE981BEF-CE55-464A-8D36-902EA4CB7AFE}"/>
                  </a:ext>
                </a:extLst>
              </p:cNvPr>
              <p:cNvSpPr/>
              <p:nvPr/>
            </p:nvSpPr>
            <p:spPr>
              <a:xfrm>
                <a:off x="8229604" y="1217582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 Diagonal Corner Rectangle 21">
                <a:extLst>
                  <a:ext uri="{FF2B5EF4-FFF2-40B4-BE49-F238E27FC236}">
                    <a16:creationId xmlns:a16="http://schemas.microsoft.com/office/drawing/2014/main" id="{87B81E55-7C50-9442-BF22-FD96A12C12A6}"/>
                  </a:ext>
                </a:extLst>
              </p:cNvPr>
              <p:cNvSpPr/>
              <p:nvPr/>
            </p:nvSpPr>
            <p:spPr>
              <a:xfrm>
                <a:off x="8112883" y="1217582"/>
                <a:ext cx="723329" cy="565759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953601EC-E644-5E4F-AD83-8D754030E028}"/>
                  </a:ext>
                </a:extLst>
              </p:cNvPr>
              <p:cNvSpPr/>
              <p:nvPr/>
            </p:nvSpPr>
            <p:spPr>
              <a:xfrm>
                <a:off x="7996162" y="1212507"/>
                <a:ext cx="723329" cy="565759"/>
              </a:xfrm>
              <a:prstGeom prst="round2DiagRect">
                <a:avLst/>
              </a:prstGeom>
              <a:solidFill>
                <a:srgbClr val="8E17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93746B-7680-034F-B4E8-93209A7B676B}"/>
                </a:ext>
              </a:extLst>
            </p:cNvPr>
            <p:cNvSpPr/>
            <p:nvPr userDrawn="1"/>
          </p:nvSpPr>
          <p:spPr>
            <a:xfrm>
              <a:off x="11705597" y="651345"/>
              <a:ext cx="486403" cy="560684"/>
            </a:xfrm>
            <a:prstGeom prst="rect">
              <a:avLst/>
            </a:prstGeom>
            <a:solidFill>
              <a:srgbClr val="8D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165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86AE9DD-7A3E-9C4D-B1FB-A15437397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717" y="4579200"/>
            <a:ext cx="7315200" cy="576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36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26FFF07-DD61-A44C-B8FC-07402D492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86"/>
            <a:ext cx="7315200" cy="3815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A3F1D29-D57F-A740-8200-A739224EA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155200"/>
            <a:ext cx="7315200" cy="48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38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1BFACB5-E228-5348-AAB6-2EF9FB68EA87}"/>
              </a:ext>
            </a:extLst>
          </p:cNvPr>
          <p:cNvSpPr txBox="1"/>
          <p:nvPr userDrawn="1"/>
        </p:nvSpPr>
        <p:spPr>
          <a:xfrm>
            <a:off x="7804906" y="6232832"/>
            <a:ext cx="418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E17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Intellectual</a:t>
            </a:r>
            <a:r>
              <a:rPr lang="en-US" sz="1600" b="1" dirty="0">
                <a:solidFill>
                  <a:srgbClr val="8E1731"/>
                </a:solidFill>
                <a:latin typeface="Helvetica" pitchFamily="2" charset="0"/>
              </a:rPr>
              <a:t> Crossroads of the University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C6D75E-6122-DB41-913C-4D388A5F61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472" y="6028325"/>
            <a:ext cx="2990273" cy="7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1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laufers@ou.edu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59DC92-E671-154F-9A93-E475EA0F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39" y="5108947"/>
            <a:ext cx="10823713" cy="618798"/>
          </a:xfrm>
        </p:spPr>
        <p:txBody>
          <a:bodyPr/>
          <a:lstStyle/>
          <a:p>
            <a:pPr algn="ctr"/>
            <a:r>
              <a:rPr lang="en-US" i="1" dirty="0"/>
              <a:t>The Expanding Role of the Academic Librarian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23485-100A-744C-BD5F-CD16509BC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179" y="5617102"/>
            <a:ext cx="11207831" cy="571500"/>
          </a:xfrm>
        </p:spPr>
        <p:txBody>
          <a:bodyPr/>
          <a:lstStyle/>
          <a:p>
            <a:pPr algn="ctr"/>
            <a:r>
              <a:rPr lang="en-US" dirty="0"/>
              <a:t>Panel for 2019 OK-ACRL</a:t>
            </a:r>
          </a:p>
        </p:txBody>
      </p:sp>
    </p:spTree>
    <p:extLst>
      <p:ext uri="{BB962C8B-B14F-4D97-AF65-F5344CB8AC3E}">
        <p14:creationId xmlns:p14="http://schemas.microsoft.com/office/powerpoint/2010/main" val="112311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8B7C-4D1E-7E40-A03B-6B4CF769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 Workshops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56EF9-3624-D843-B071-42FB3738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461"/>
            <a:ext cx="12192000" cy="34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964-7419-FC4B-979B-402E9456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 Workshops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F98AF-4921-8C49-BBAA-4AD1FF6AD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166"/>
            <a:ext cx="12192000" cy="45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8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7930A-291C-E54C-AF84-BAA4DCF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8" y="675829"/>
            <a:ext cx="9909970" cy="500289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Open Science Framework </a:t>
            </a:r>
            <a:r>
              <a:rPr lang="en-US" b="1" dirty="0">
                <a:solidFill>
                  <a:srgbClr val="8E1731"/>
                </a:solidFill>
              </a:rPr>
              <a:t>https://</a:t>
            </a:r>
            <a:r>
              <a:rPr lang="en-US" b="1" dirty="0" err="1">
                <a:solidFill>
                  <a:srgbClr val="8E1731"/>
                </a:solidFill>
              </a:rPr>
              <a:t>osf.ou.edu</a:t>
            </a:r>
            <a:endParaRPr lang="en-US" b="1" dirty="0">
              <a:solidFill>
                <a:srgbClr val="8E173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8E36D-2862-8540-ADBA-06B37A7F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" y="1265568"/>
            <a:ext cx="11932118" cy="43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2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3F77-2280-2D44-926A-0614D662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Object Identifiers DOIs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80093-AAA1-E54F-9492-6AA14B855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419"/>
            <a:ext cx="11733196" cy="48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8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00ED8-C55E-3B45-A11A-485AB1C5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ORCID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E83F3-51EC-A04A-9295-5E6CC2150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089"/>
            <a:ext cx="12192000" cy="2497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FECA3-E4A9-5B4A-97F5-BB327360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8697"/>
            <a:ext cx="12192000" cy="13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4">
            <a:extLst>
              <a:ext uri="{FF2B5EF4-FFF2-40B4-BE49-F238E27FC236}">
                <a16:creationId xmlns:a16="http://schemas.microsoft.com/office/drawing/2014/main" id="{D7F5DDC3-3CAD-1942-AB33-DA4917384787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123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3600" dirty="0"/>
              <a:t>Dr. Mark Laufersweiler</a:t>
            </a:r>
          </a:p>
          <a:p>
            <a:pPr>
              <a:buClr>
                <a:schemeClr val="accent1"/>
              </a:buClr>
            </a:pPr>
            <a:endParaRPr lang="en-US" sz="3600" dirty="0"/>
          </a:p>
          <a:p>
            <a:pPr>
              <a:buClr>
                <a:schemeClr val="accent1"/>
              </a:buClr>
            </a:pPr>
            <a:r>
              <a:rPr lang="en-US" sz="3600" dirty="0"/>
              <a:t>Research Data Specialist</a:t>
            </a:r>
          </a:p>
          <a:p>
            <a:pPr>
              <a:buClr>
                <a:schemeClr val="accent1"/>
              </a:buClr>
            </a:pPr>
            <a:r>
              <a:rPr lang="en-US" sz="3600" dirty="0"/>
              <a:t>University Libraries</a:t>
            </a:r>
          </a:p>
          <a:p>
            <a:pPr>
              <a:buClr>
                <a:schemeClr val="accent1"/>
              </a:buClr>
            </a:pPr>
            <a:r>
              <a:rPr lang="en-US" sz="3600" dirty="0">
                <a:hlinkClick r:id="rId2"/>
              </a:rPr>
              <a:t>laufers@ou.edu</a:t>
            </a:r>
            <a:endParaRPr lang="en-US" sz="3600" dirty="0"/>
          </a:p>
          <a:p>
            <a:pPr>
              <a:buClr>
                <a:schemeClr val="accent1"/>
              </a:buClr>
            </a:pPr>
            <a:endParaRPr lang="en-US" sz="3600" dirty="0"/>
          </a:p>
          <a:p>
            <a:pPr>
              <a:buClr>
                <a:schemeClr val="accent1"/>
              </a:buClr>
            </a:pPr>
            <a:r>
              <a:rPr lang="en-US" sz="3600" dirty="0"/>
              <a:t>@</a:t>
            </a:r>
            <a:r>
              <a:rPr lang="en-US" sz="3600" dirty="0" err="1"/>
              <a:t>laufers</a:t>
            </a:r>
            <a:endParaRPr lang="en-US" sz="3600" dirty="0"/>
          </a:p>
          <a:p>
            <a:pPr>
              <a:buClr>
                <a:schemeClr val="accent1"/>
              </a:buClr>
            </a:pPr>
            <a:r>
              <a:rPr lang="en-US" sz="3600" dirty="0"/>
              <a:t>@</a:t>
            </a:r>
            <a:r>
              <a:rPr lang="en-US" sz="3600" dirty="0" err="1"/>
              <a:t>OULibData</a:t>
            </a:r>
            <a:endParaRPr lang="en-US" sz="3600" dirty="0"/>
          </a:p>
          <a:p>
            <a:pPr>
              <a:buClr>
                <a:schemeClr val="accent1"/>
              </a:buClr>
            </a:pPr>
            <a:endParaRPr lang="en-US" sz="3600" dirty="0"/>
          </a:p>
          <a:p>
            <a:pPr>
              <a:buClr>
                <a:schemeClr val="accent1"/>
              </a:buClr>
            </a:pPr>
            <a:r>
              <a:rPr lang="en-US" sz="3600" dirty="0"/>
              <a:t>ORCID: 0000-0001-5544-0976</a:t>
            </a:r>
          </a:p>
          <a:p>
            <a:pPr>
              <a:buClr>
                <a:schemeClr val="accent1"/>
              </a:buClr>
            </a:pP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47930A-291C-E54C-AF84-BAA4DCF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8" y="675829"/>
            <a:ext cx="7326913" cy="500289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8E173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4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F4F61-5260-854C-B7E0-826707FAEB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</a:t>
            </a:r>
          </a:p>
          <a:p>
            <a:pPr marL="342882" lvl="1" indent="0">
              <a:buNone/>
            </a:pPr>
            <a:endParaRPr lang="en-US" sz="2400" dirty="0"/>
          </a:p>
          <a:p>
            <a:pPr marL="342882" lvl="1" indent="0">
              <a:buNone/>
            </a:pPr>
            <a:r>
              <a:rPr lang="en-US" sz="2400" dirty="0"/>
              <a:t>BS Physics </a:t>
            </a:r>
          </a:p>
          <a:p>
            <a:pPr marL="342882" lvl="1" indent="0">
              <a:buNone/>
            </a:pPr>
            <a:r>
              <a:rPr lang="en-US" sz="2400" dirty="0"/>
              <a:t>	University of Kentucky</a:t>
            </a:r>
          </a:p>
          <a:p>
            <a:pPr marL="342882" lvl="1" indent="0">
              <a:buNone/>
            </a:pPr>
            <a:r>
              <a:rPr lang="en-US" sz="2400" dirty="0"/>
              <a:t>MS Meteorology </a:t>
            </a:r>
          </a:p>
          <a:p>
            <a:pPr marL="685766" lvl="2" indent="0">
              <a:buNone/>
            </a:pPr>
            <a:r>
              <a:rPr lang="en-US" sz="2400" dirty="0"/>
              <a:t>Pennsylvania State University</a:t>
            </a:r>
          </a:p>
          <a:p>
            <a:pPr marL="342882" lvl="1" indent="0">
              <a:buNone/>
            </a:pPr>
            <a:r>
              <a:rPr lang="en-US" sz="2400" dirty="0"/>
              <a:t>PhD Meteorology</a:t>
            </a:r>
          </a:p>
          <a:p>
            <a:pPr marL="342882" lvl="1" indent="0">
              <a:buNone/>
            </a:pPr>
            <a:r>
              <a:rPr lang="en-US" sz="2400" dirty="0"/>
              <a:t>	Pennsylvania State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9886B-4740-6541-B4FB-F449EDFC4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</a:t>
            </a:r>
          </a:p>
          <a:p>
            <a:pPr marL="342882" lvl="1" indent="0">
              <a:buNone/>
            </a:pPr>
            <a:endParaRPr lang="en-US" sz="2400" dirty="0"/>
          </a:p>
          <a:p>
            <a:pPr marL="342882" lvl="1" indent="0">
              <a:buNone/>
            </a:pPr>
            <a:r>
              <a:rPr lang="en-US" sz="2400" dirty="0"/>
              <a:t>Support scientist for Atmospheric Radiation Measurement program</a:t>
            </a:r>
          </a:p>
          <a:p>
            <a:pPr marL="342882" lvl="1" indent="0">
              <a:buNone/>
            </a:pPr>
            <a:endParaRPr lang="en-US" sz="2400" dirty="0"/>
          </a:p>
          <a:p>
            <a:pPr marL="342882" lvl="1" indent="0">
              <a:buNone/>
            </a:pPr>
            <a:r>
              <a:rPr lang="en-US" sz="2400" dirty="0"/>
              <a:t>Computer Specialist for Florida State Department of Meteorology</a:t>
            </a:r>
          </a:p>
          <a:p>
            <a:pPr marL="342882" lvl="1" indent="0">
              <a:buNone/>
            </a:pPr>
            <a:endParaRPr lang="en-US" sz="2400" dirty="0"/>
          </a:p>
          <a:p>
            <a:pPr marL="342882" lvl="1" indent="0">
              <a:buNone/>
            </a:pPr>
            <a:r>
              <a:rPr lang="en-US" sz="2400" dirty="0"/>
              <a:t>Computer Systems Coordinator and Adjunct Faculty for OU School of Meteorology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871D01-75E6-B240-AB6B-395FF754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? Nontraditional PhD ?</a:t>
            </a:r>
          </a:p>
        </p:txBody>
      </p:sp>
    </p:spTree>
    <p:extLst>
      <p:ext uri="{BB962C8B-B14F-4D97-AF65-F5344CB8AC3E}">
        <p14:creationId xmlns:p14="http://schemas.microsoft.com/office/powerpoint/2010/main" val="77232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C0B8-5E29-3049-8442-60F29429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8" y="675829"/>
            <a:ext cx="9755966" cy="500289"/>
          </a:xfrm>
        </p:spPr>
        <p:txBody>
          <a:bodyPr/>
          <a:lstStyle/>
          <a:p>
            <a:r>
              <a:rPr lang="en-US" dirty="0"/>
              <a:t>Consultation &amp; Collaborative Spaces: DAVIS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2D385-DA93-8945-A6DC-356206E5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75" y="1176118"/>
            <a:ext cx="10370849" cy="50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9C93-3311-8B48-977F-A43E0ABD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8" y="675829"/>
            <a:ext cx="9967721" cy="500289"/>
          </a:xfrm>
        </p:spPr>
        <p:txBody>
          <a:bodyPr/>
          <a:lstStyle/>
          <a:p>
            <a:r>
              <a:rPr lang="en-US" sz="3200" dirty="0"/>
              <a:t>Data Analysis Visualization Informatics Syndicate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CB6D3-300E-D44C-9ADF-3FD27BCA1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500"/>
            <a:ext cx="12192000" cy="48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EAFC9-419C-1A41-BA90-073A7463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Specialists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1F342-0C7F-6D4B-ACFF-B54022C2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14" y="1257299"/>
            <a:ext cx="7777172" cy="49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912F-64D0-0B42-B7D2-9C6882FC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Carpentries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0B1FA-54A8-8346-92B1-02E0CBAE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12192000" cy="46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3FDB-9C76-FA43-8030-90E162B1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Carpentries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7939C-BCCB-7642-8C8E-A6E4BE7A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5AD8A-3278-DC4E-8BEC-59217A656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9EC17-B5CE-3F47-ABEE-D5DC05720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51" y="1320343"/>
            <a:ext cx="11162097" cy="48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4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96BF-D810-C849-BDAE-59CDAA50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 Workshops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A16FE-D75E-5D40-9C2C-61D53F2D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571"/>
            <a:ext cx="12192000" cy="36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8E06-78D9-2949-A731-8D26848F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 Workshops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C6D8-CECE-964C-9097-40839B6E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583"/>
            <a:ext cx="12192000" cy="34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18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31617"/>
      </a:accent1>
      <a:accent2>
        <a:srgbClr val="2E8CC4"/>
      </a:accent2>
      <a:accent3>
        <a:srgbClr val="A5A5A5"/>
      </a:accent3>
      <a:accent4>
        <a:srgbClr val="FFC000"/>
      </a:accent4>
      <a:accent5>
        <a:srgbClr val="95C795"/>
      </a:accent5>
      <a:accent6>
        <a:srgbClr val="CDCCCC"/>
      </a:accent6>
      <a:hlink>
        <a:srgbClr val="0563C1"/>
      </a:hlink>
      <a:folHlink>
        <a:srgbClr val="8C1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of Oklahoma Libraries Powerpoint Template - July 2018 - Final" id="{8360A41E-79F8-C348-B55A-12455D7ED7A4}" vid="{791FBAF8-0BC1-3145-A129-651100EF0F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145</TotalTime>
  <Words>125</Words>
  <Application>Microsoft Macintosh PowerPoint</Application>
  <PresentationFormat>Widescreen</PresentationFormat>
  <Paragraphs>43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Helvetica</vt:lpstr>
      <vt:lpstr>Wingdings</vt:lpstr>
      <vt:lpstr>Custom Design</vt:lpstr>
      <vt:lpstr>The Expanding Role of the Academic Librarian</vt:lpstr>
      <vt:lpstr>? Nontraditional PhD ?</vt:lpstr>
      <vt:lpstr>Consultation &amp; Collaborative Spaces: DAVIS</vt:lpstr>
      <vt:lpstr>Data Analysis Visualization Informatics Syndicate</vt:lpstr>
      <vt:lpstr>Information Specialists</vt:lpstr>
      <vt:lpstr>The Carpentries</vt:lpstr>
      <vt:lpstr>The Carpentries</vt:lpstr>
      <vt:lpstr>UL Workshops </vt:lpstr>
      <vt:lpstr>UL Workshops </vt:lpstr>
      <vt:lpstr>UL Workshops </vt:lpstr>
      <vt:lpstr>UL Workshops </vt:lpstr>
      <vt:lpstr>Open Science Framework https://osf.ou.edu</vt:lpstr>
      <vt:lpstr>Digital Object Identifiers DOIs </vt:lpstr>
      <vt:lpstr>ORCID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Data Management </dc:title>
  <dc:creator>Laufersweiler, Mark J.</dc:creator>
  <cp:lastModifiedBy>Laufersweiler, Mark J.</cp:lastModifiedBy>
  <cp:revision>18</cp:revision>
  <dcterms:created xsi:type="dcterms:W3CDTF">2019-10-16T16:24:52Z</dcterms:created>
  <dcterms:modified xsi:type="dcterms:W3CDTF">2019-11-08T08:57:13Z</dcterms:modified>
</cp:coreProperties>
</file>